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73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9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62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64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3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6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7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70.png"/><Relationship Id="rId5" Type="http://schemas.openxmlformats.org/officeDocument/2006/relationships/image" Target="../media/image24.png"/><Relationship Id="rId15" Type="http://schemas.openxmlformats.org/officeDocument/2006/relationships/image" Target="../media/image74.png"/><Relationship Id="rId10" Type="http://schemas.openxmlformats.org/officeDocument/2006/relationships/image" Target="../media/image29.png"/><Relationship Id="rId19" Type="http://schemas.openxmlformats.org/officeDocument/2006/relationships/image" Target="../media/image7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1.png"/><Relationship Id="rId7" Type="http://schemas.openxmlformats.org/officeDocument/2006/relationships/image" Target="../media/image2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26.png"/><Relationship Id="rId3" Type="http://schemas.openxmlformats.org/officeDocument/2006/relationships/image" Target="../media/image83.png"/><Relationship Id="rId21" Type="http://schemas.openxmlformats.org/officeDocument/2006/relationships/image" Target="../media/image29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25.png"/><Relationship Id="rId2" Type="http://schemas.openxmlformats.org/officeDocument/2006/relationships/image" Target="../media/image82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23.png"/><Relationship Id="rId10" Type="http://schemas.openxmlformats.org/officeDocument/2006/relationships/image" Target="../media/image90.png"/><Relationship Id="rId19" Type="http://schemas.openxmlformats.org/officeDocument/2006/relationships/image" Target="../media/image27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9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6.png"/><Relationship Id="rId5" Type="http://schemas.openxmlformats.org/officeDocument/2006/relationships/image" Target="../media/image33.png"/><Relationship Id="rId10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6.png"/><Relationship Id="rId5" Type="http://schemas.openxmlformats.org/officeDocument/2006/relationships/image" Target="../media/image38.png"/><Relationship Id="rId10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3792" y="7566535"/>
            <a:ext cx="2417022" cy="1341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47092" y="2139254"/>
            <a:ext cx="3636709" cy="3621123"/>
            <a:chOff x="2847092" y="2139254"/>
            <a:chExt cx="3636709" cy="3621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7092" y="2139254"/>
              <a:ext cx="3636709" cy="3621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8681" y="1928265"/>
            <a:ext cx="6171429" cy="2703870"/>
            <a:chOff x="9318681" y="1928265"/>
            <a:chExt cx="6171429" cy="27038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8681" y="1928265"/>
              <a:ext cx="6171429" cy="27038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2113" y="4063500"/>
            <a:ext cx="9774905" cy="2095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543" cy="1226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40955" y="1501764"/>
            <a:ext cx="2817029" cy="987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2381" y="2453553"/>
            <a:ext cx="13807128" cy="7293718"/>
            <a:chOff x="3832381" y="2453553"/>
            <a:chExt cx="13807128" cy="7293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2453553"/>
              <a:ext cx="13807128" cy="72937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543" cy="1226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40955" y="1501764"/>
            <a:ext cx="3655086" cy="12081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9" y="2474949"/>
            <a:ext cx="13867739" cy="7272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543" cy="1226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40955" y="1501764"/>
            <a:ext cx="2491057" cy="1208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9" y="2478490"/>
            <a:ext cx="13919209" cy="7237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32" y="4251594"/>
            <a:ext cx="5985547" cy="14706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1853162" cy="10093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827260"/>
            <a:ext cx="2849500" cy="663338"/>
            <a:chOff x="264461" y="5827260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5827260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31431" y="1602774"/>
            <a:ext cx="2517799" cy="10089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4764" y="3300564"/>
            <a:ext cx="3839352" cy="3915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37729" y="3073215"/>
            <a:ext cx="6171429" cy="6171429"/>
            <a:chOff x="4337729" y="3073215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729" y="307321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1853162" cy="10093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827260"/>
            <a:ext cx="2849500" cy="663338"/>
            <a:chOff x="264461" y="5827260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5827260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95402" y="2887313"/>
            <a:ext cx="5657014" cy="5879894"/>
            <a:chOff x="12295402" y="2887313"/>
            <a:chExt cx="5657014" cy="5879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5402" y="2887313"/>
              <a:ext cx="5657014" cy="5879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2381" y="2960473"/>
            <a:ext cx="2941497" cy="2461102"/>
            <a:chOff x="3832381" y="2960473"/>
            <a:chExt cx="2941497" cy="24611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2960473"/>
              <a:ext cx="2941497" cy="2461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71126" y="2963018"/>
            <a:ext cx="2945735" cy="2454779"/>
            <a:chOff x="8171126" y="2963018"/>
            <a:chExt cx="2945735" cy="24547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1126" y="2963018"/>
              <a:ext cx="2945735" cy="24547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64642" y="4659778"/>
            <a:ext cx="2755505" cy="31269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31572" y="4952386"/>
            <a:ext cx="1457124" cy="18190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2716" y="5471468"/>
            <a:ext cx="3291728" cy="13353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76001" y="5446620"/>
            <a:ext cx="3532490" cy="13353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48874" y="6406362"/>
            <a:ext cx="2108512" cy="2279472"/>
            <a:chOff x="4248874" y="6406362"/>
            <a:chExt cx="2108512" cy="22794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48874" y="6406362"/>
              <a:ext cx="2108512" cy="2279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90861" y="6513094"/>
            <a:ext cx="2151099" cy="2172740"/>
            <a:chOff x="8490861" y="6513094"/>
            <a:chExt cx="2151099" cy="21727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90861" y="6513094"/>
              <a:ext cx="2151099" cy="217274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40955" y="1602774"/>
            <a:ext cx="4110305" cy="9874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332372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08571" y="1560866"/>
            <a:ext cx="12996190" cy="8405094"/>
            <a:chOff x="3908571" y="1560866"/>
            <a:chExt cx="12996190" cy="84050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8571" y="1560866"/>
              <a:ext cx="12996190" cy="840509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6598679"/>
            <a:ext cx="2849500" cy="663338"/>
            <a:chOff x="264461" y="6598679"/>
            <a:chExt cx="2849500" cy="6633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461" y="6598679"/>
              <a:ext cx="2849500" cy="6633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2094" y="3137013"/>
            <a:ext cx="2483870" cy="15413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0859" y="8096354"/>
            <a:ext cx="2497299" cy="20746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1925" y="8096354"/>
            <a:ext cx="3537299" cy="19889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6580" y="3137013"/>
            <a:ext cx="3084556" cy="1550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81405" y="3137013"/>
            <a:ext cx="2135575" cy="15413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04158" y="8096358"/>
            <a:ext cx="2536328" cy="1988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23776" y="190476"/>
            <a:ext cx="2857755" cy="2857755"/>
            <a:chOff x="4123776" y="190476"/>
            <a:chExt cx="2857755" cy="2857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3776" y="190476"/>
              <a:ext cx="2857755" cy="2857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39481" y="190476"/>
            <a:ext cx="2856766" cy="2856766"/>
            <a:chOff x="8839481" y="190476"/>
            <a:chExt cx="2856766" cy="28567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9481" y="190476"/>
              <a:ext cx="2856766" cy="28567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1188" y="190476"/>
            <a:ext cx="2861120" cy="2861120"/>
            <a:chOff x="13621188" y="190476"/>
            <a:chExt cx="2861120" cy="2861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188" y="190476"/>
              <a:ext cx="2861120" cy="2861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0096" y="5142857"/>
            <a:ext cx="2853448" cy="2853448"/>
            <a:chOff x="9710096" y="5142857"/>
            <a:chExt cx="2853448" cy="28534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0096" y="5142857"/>
              <a:ext cx="2853448" cy="28534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52396" y="5142857"/>
            <a:ext cx="2858408" cy="2858408"/>
            <a:chOff x="4852396" y="5142857"/>
            <a:chExt cx="2858408" cy="28584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2396" y="5142857"/>
              <a:ext cx="2858408" cy="2858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75894" y="5142857"/>
            <a:ext cx="2856524" cy="2856524"/>
            <a:chOff x="14475894" y="5142857"/>
            <a:chExt cx="2856524" cy="2856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5894" y="5142857"/>
              <a:ext cx="2856524" cy="2856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461" y="7332967"/>
            <a:ext cx="2849500" cy="663338"/>
            <a:chOff x="264461" y="7332967"/>
            <a:chExt cx="2849500" cy="663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461" y="7332967"/>
              <a:ext cx="2849500" cy="6633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29" y="3977500"/>
            <a:ext cx="6794167" cy="2532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0001" y="3730792"/>
            <a:ext cx="965423" cy="5933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475" y="807939"/>
            <a:ext cx="6268674" cy="123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416" y="4370140"/>
            <a:ext cx="3460085" cy="1094621"/>
            <a:chOff x="1527416" y="4370140"/>
            <a:chExt cx="3460085" cy="1094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5692" y="4526977"/>
            <a:ext cx="1842993" cy="758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5401" y="3730792"/>
            <a:ext cx="1025671" cy="593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2815" y="4370140"/>
            <a:ext cx="3460085" cy="1094621"/>
            <a:chOff x="7412815" y="4370140"/>
            <a:chExt cx="3460085" cy="10946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6668" y="4526973"/>
            <a:ext cx="1461974" cy="7398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0858" y="3730792"/>
            <a:ext cx="1030195" cy="593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98276" y="4370140"/>
            <a:ext cx="3460085" cy="1094621"/>
            <a:chOff x="13298276" y="4370140"/>
            <a:chExt cx="3460085" cy="10946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31335" y="4529878"/>
            <a:ext cx="1926268" cy="7589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0001" y="6572906"/>
            <a:ext cx="1036623" cy="593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7419" y="7212254"/>
            <a:ext cx="3460085" cy="1094621"/>
            <a:chOff x="1527419" y="7212254"/>
            <a:chExt cx="3460085" cy="1094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9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9840" y="7369088"/>
            <a:ext cx="1743402" cy="7493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05401" y="6572906"/>
            <a:ext cx="1022814" cy="5933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2815" y="7212254"/>
            <a:ext cx="3460085" cy="1094621"/>
            <a:chOff x="7412815" y="7212254"/>
            <a:chExt cx="3460085" cy="1094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41087" y="7369087"/>
            <a:ext cx="1833003" cy="7589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90858" y="6572906"/>
            <a:ext cx="1029480" cy="593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98276" y="7212254"/>
            <a:ext cx="3460085" cy="1094621"/>
            <a:chOff x="13298276" y="7212254"/>
            <a:chExt cx="3460085" cy="10946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6573" y="7369087"/>
            <a:ext cx="1876746" cy="7493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19048" y="2737589"/>
            <a:ext cx="14146423" cy="6528402"/>
            <a:chOff x="3619048" y="2737589"/>
            <a:chExt cx="14146423" cy="65284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48" y="2737589"/>
              <a:ext cx="14146423" cy="65284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2381" y="3813190"/>
            <a:ext cx="13954350" cy="4394312"/>
            <a:chOff x="3832381" y="3813190"/>
            <a:chExt cx="13954350" cy="43943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2381" y="3813190"/>
              <a:ext cx="13954350" cy="4394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7145" y="4947468"/>
            <a:ext cx="6040784" cy="5275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01905" y="1957457"/>
            <a:ext cx="2761453" cy="2761453"/>
            <a:chOff x="5001905" y="1957457"/>
            <a:chExt cx="2761453" cy="27614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905" y="1957457"/>
              <a:ext cx="2761453" cy="27614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0478" y="4947468"/>
            <a:ext cx="5257231" cy="5276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11498" y="1957457"/>
            <a:ext cx="2761453" cy="2761453"/>
            <a:chOff x="12411498" y="1957457"/>
            <a:chExt cx="2761453" cy="2761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1498" y="1957457"/>
              <a:ext cx="2761453" cy="2761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9965" y="2819904"/>
            <a:ext cx="9917271" cy="7465811"/>
            <a:chOff x="7459965" y="2819904"/>
            <a:chExt cx="9917271" cy="7465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9965" y="2819904"/>
              <a:ext cx="9917271" cy="7465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03771" y="2916076"/>
            <a:ext cx="6171429" cy="6171429"/>
            <a:chOff x="7503771" y="2916076"/>
            <a:chExt cx="617142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771" y="2916076"/>
              <a:ext cx="6171429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7253" y="2327621"/>
            <a:ext cx="5113135" cy="6280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8923" y="5738160"/>
            <a:ext cx="3721478" cy="10782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6581" y="4838819"/>
            <a:ext cx="3207830" cy="1078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16117" y="2607725"/>
            <a:ext cx="7492875" cy="7492875"/>
            <a:chOff x="7216117" y="2607725"/>
            <a:chExt cx="7492875" cy="74928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6117" y="2607725"/>
              <a:ext cx="7492875" cy="7492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546291" cy="416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702577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09396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32" y="4251594"/>
            <a:ext cx="5338071" cy="1432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2023-04-07T00:17:37Z</dcterms:created>
  <dcterms:modified xsi:type="dcterms:W3CDTF">2023-04-06T15:30:12Z</dcterms:modified>
</cp:coreProperties>
</file>